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436" r:id="rId48"/>
    <p:sldId id="330" r:id="rId49"/>
    <p:sldId id="437" r:id="rId50"/>
    <p:sldId id="438" r:id="rId51"/>
    <p:sldId id="439" r:id="rId52"/>
    <p:sldId id="333" r:id="rId53"/>
    <p:sldId id="334" r:id="rId54"/>
    <p:sldId id="287" r:id="rId55"/>
    <p:sldId id="440" r:id="rId56"/>
    <p:sldId id="335" r:id="rId57"/>
    <p:sldId id="449" r:id="rId58"/>
    <p:sldId id="451" r:id="rId59"/>
    <p:sldId id="452" r:id="rId60"/>
    <p:sldId id="450" r:id="rId61"/>
    <p:sldId id="454" r:id="rId62"/>
    <p:sldId id="455" r:id="rId63"/>
    <p:sldId id="456" r:id="rId64"/>
    <p:sldId id="453" r:id="rId65"/>
    <p:sldId id="288" r:id="rId66"/>
    <p:sldId id="289" r:id="rId67"/>
    <p:sldId id="292" r:id="rId68"/>
    <p:sldId id="293" r:id="rId69"/>
    <p:sldId id="367" r:id="rId70"/>
    <p:sldId id="368" r:id="rId71"/>
    <p:sldId id="324" r:id="rId72"/>
    <p:sldId id="366" r:id="rId73"/>
    <p:sldId id="360" r:id="rId74"/>
    <p:sldId id="362" r:id="rId75"/>
    <p:sldId id="372" r:id="rId76"/>
    <p:sldId id="364" r:id="rId77"/>
    <p:sldId id="365" r:id="rId78"/>
    <p:sldId id="339" r:id="rId79"/>
    <p:sldId id="340" r:id="rId80"/>
    <p:sldId id="457" r:id="rId81"/>
    <p:sldId id="458" r:id="rId82"/>
    <p:sldId id="341" r:id="rId83"/>
    <p:sldId id="344" r:id="rId84"/>
    <p:sldId id="343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69" r:id="rId93"/>
    <p:sldId id="359" r:id="rId94"/>
    <p:sldId id="353" r:id="rId95"/>
    <p:sldId id="354" r:id="rId96"/>
    <p:sldId id="355" r:id="rId97"/>
    <p:sldId id="357" r:id="rId98"/>
    <p:sldId id="370" r:id="rId99"/>
    <p:sldId id="371" r:id="rId100"/>
    <p:sldId id="377" r:id="rId101"/>
    <p:sldId id="378" r:id="rId102"/>
    <p:sldId id="459" r:id="rId103"/>
    <p:sldId id="380" r:id="rId104"/>
    <p:sldId id="381" r:id="rId105"/>
    <p:sldId id="382" r:id="rId106"/>
    <p:sldId id="383" r:id="rId107"/>
    <p:sldId id="384" r:id="rId108"/>
    <p:sldId id="460" r:id="rId109"/>
    <p:sldId id="379" r:id="rId110"/>
    <p:sldId id="420" r:id="rId111"/>
    <p:sldId id="385" r:id="rId112"/>
    <p:sldId id="421" r:id="rId113"/>
    <p:sldId id="387" r:id="rId114"/>
    <p:sldId id="388" r:id="rId115"/>
    <p:sldId id="389" r:id="rId116"/>
    <p:sldId id="392" r:id="rId117"/>
    <p:sldId id="393" r:id="rId118"/>
    <p:sldId id="394" r:id="rId119"/>
    <p:sldId id="395" r:id="rId120"/>
    <p:sldId id="396" r:id="rId121"/>
    <p:sldId id="391" r:id="rId122"/>
    <p:sldId id="461" r:id="rId123"/>
    <p:sldId id="462" r:id="rId124"/>
    <p:sldId id="397" r:id="rId125"/>
    <p:sldId id="406" r:id="rId126"/>
    <p:sldId id="399" r:id="rId127"/>
    <p:sldId id="407" r:id="rId128"/>
    <p:sldId id="408" r:id="rId129"/>
    <p:sldId id="409" r:id="rId130"/>
    <p:sldId id="410" r:id="rId131"/>
    <p:sldId id="411" r:id="rId132"/>
    <p:sldId id="412" r:id="rId133"/>
    <p:sldId id="414" r:id="rId134"/>
    <p:sldId id="415" r:id="rId135"/>
    <p:sldId id="416" r:id="rId136"/>
    <p:sldId id="398" r:id="rId137"/>
    <p:sldId id="432" r:id="rId138"/>
    <p:sldId id="433" r:id="rId139"/>
    <p:sldId id="418" r:id="rId140"/>
    <p:sldId id="419" r:id="rId141"/>
    <p:sldId id="417" r:id="rId142"/>
    <p:sldId id="463" r:id="rId143"/>
    <p:sldId id="428" r:id="rId144"/>
    <p:sldId id="429" r:id="rId145"/>
    <p:sldId id="430" r:id="rId146"/>
    <p:sldId id="373" r:id="rId147"/>
    <p:sldId id="374" r:id="rId148"/>
    <p:sldId id="375" r:id="rId149"/>
    <p:sldId id="376" r:id="rId150"/>
    <p:sldId id="425" r:id="rId151"/>
    <p:sldId id="426" r:id="rId152"/>
    <p:sldId id="427" r:id="rId153"/>
    <p:sldId id="422" r:id="rId154"/>
    <p:sldId id="435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AF867A27-2858-4614-BAB6-D9C27A26FE70}"/>
    <pc:docChg chg="undo custSel modSld">
      <pc:chgData name="Sergey Parshin" userId="33371af5f60a0596" providerId="LiveId" clId="{AF867A27-2858-4614-BAB6-D9C27A26FE70}" dt="2019-10-09T21:42:53.361" v="10" actId="207"/>
      <pc:docMkLst>
        <pc:docMk/>
      </pc:docMkLst>
      <pc:sldChg chg="modSp">
        <pc:chgData name="Sergey Parshin" userId="33371af5f60a0596" providerId="LiveId" clId="{AF867A27-2858-4614-BAB6-D9C27A26FE70}" dt="2019-10-09T21:42:53.361" v="10" actId="207"/>
        <pc:sldMkLst>
          <pc:docMk/>
          <pc:sldMk cId="120036693" sldId="371"/>
        </pc:sldMkLst>
        <pc:graphicFrameChg chg="modGraphic">
          <ac:chgData name="Sergey Parshin" userId="33371af5f60a0596" providerId="LiveId" clId="{AF867A27-2858-4614-BAB6-D9C27A26FE70}" dt="2019-10-09T21:42:53.361" v="10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09/10/2019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/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/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913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8752522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6445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118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32" y="1341438"/>
            <a:ext cx="12533705" cy="40999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796" y="1558977"/>
            <a:ext cx="12463703" cy="40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35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693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32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217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4306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18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1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3754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09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42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75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61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554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14719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86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7591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7260</TotalTime>
  <Words>7814</Words>
  <Application>Microsoft Office PowerPoint</Application>
  <PresentationFormat>Widescreen</PresentationFormat>
  <Paragraphs>2607</Paragraphs>
  <Slides>154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0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Bistables – Triggers and Flip-Flops </vt:lpstr>
      <vt:lpstr>Latches</vt:lpstr>
      <vt:lpstr>Latches</vt:lpstr>
      <vt:lpstr>SR latch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FSM: eth preamble: final circuit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189</cp:revision>
  <dcterms:created xsi:type="dcterms:W3CDTF">2019-09-13T04:42:38Z</dcterms:created>
  <dcterms:modified xsi:type="dcterms:W3CDTF">2019-10-09T21:42:58Z</dcterms:modified>
</cp:coreProperties>
</file>